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63" r:id="rId14"/>
    <p:sldId id="25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Princely</a:t>
            </a:r>
            <a:r>
              <a:rPr lang="en-US" sz="3200" dirty="0" smtClean="0">
                <a:latin typeface="+mj-lt"/>
              </a:rPr>
              <a:t>  ~ from word for </a:t>
            </a:r>
            <a:r>
              <a:rPr lang="en-US" sz="3200" i="1" dirty="0" smtClean="0">
                <a:latin typeface="+mj-lt"/>
              </a:rPr>
              <a:t>glorious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7526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NASB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magnificent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Grieve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NASB,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weep bitterly</a:t>
            </a:r>
            <a:r>
              <a:rPr lang="en-US" sz="3200" dirty="0" smtClean="0">
                <a:latin typeface="+mj-lt"/>
              </a:rPr>
              <a:t>; NIV,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grieve bitterly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In the day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10x in last two chapters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Malachi </a:t>
            </a:r>
            <a:r>
              <a:rPr lang="en-US" sz="3200" dirty="0" smtClean="0">
                <a:latin typeface="Magneto" pitchFamily="82" charset="0"/>
              </a:rPr>
              <a:t>~ My messenger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457200" y="1828800"/>
            <a:ext cx="7315200" cy="533400"/>
            <a:chOff x="457200" y="1828800"/>
            <a:chExt cx="7315200" cy="533400"/>
          </a:xfrm>
        </p:grpSpPr>
        <p:sp>
          <p:nvSpPr>
            <p:cNvPr id="9" name="Rectangle 8"/>
            <p:cNvSpPr/>
            <p:nvPr/>
          </p:nvSpPr>
          <p:spPr>
            <a:xfrm>
              <a:off x="457200" y="1828800"/>
              <a:ext cx="7315200" cy="53340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2019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104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7625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8481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9337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5676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591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705600" y="1828800"/>
            <a:ext cx="762000" cy="533400"/>
          </a:xfrm>
          <a:prstGeom prst="rect">
            <a:avLst/>
          </a:prstGeom>
          <a:solidFill>
            <a:schemeClr val="accent2">
              <a:alpha val="50196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324600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430 BC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788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490 BC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6900" y="1893125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520BC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076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460BC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57776" y="7620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Malachi 433-424 BC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48400" y="1524000"/>
            <a:ext cx="7620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39088" y="2743201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Haggai</a:t>
            </a:r>
          </a:p>
          <a:p>
            <a:pPr algn="ctr"/>
            <a:r>
              <a:rPr lang="en-US" sz="2000" dirty="0" smtClean="0">
                <a:latin typeface="Magneto" pitchFamily="82" charset="0"/>
              </a:rPr>
              <a:t>520 BC</a:t>
            </a: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rot="16200000" flipV="1">
            <a:off x="1548689" y="2286001"/>
            <a:ext cx="304801" cy="60959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41135" y="762000"/>
            <a:ext cx="203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Zechariah 520 BC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rot="5400000">
            <a:off x="1536044" y="1332178"/>
            <a:ext cx="282717" cy="55813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4" grpId="1"/>
      <p:bldP spid="26" grpId="0"/>
      <p:bldP spid="26" grpId="1"/>
      <p:bldP spid="31" grpId="0"/>
      <p:bldP spid="3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"Pimple of rebellion became an internal cancer“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– J. Vernon McGee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Haggai</a:t>
            </a:r>
            <a:r>
              <a:rPr lang="en-US" sz="3200" dirty="0" smtClean="0">
                <a:latin typeface="Magneto" pitchFamily="82" charset="0"/>
              </a:rPr>
              <a:t> ~ My feast 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457200" y="1828800"/>
            <a:ext cx="7315200" cy="533400"/>
            <a:chOff x="457200" y="1828800"/>
            <a:chExt cx="7315200" cy="533400"/>
          </a:xfrm>
        </p:grpSpPr>
        <p:sp>
          <p:nvSpPr>
            <p:cNvPr id="9" name="Rectangle 8"/>
            <p:cNvSpPr/>
            <p:nvPr/>
          </p:nvSpPr>
          <p:spPr>
            <a:xfrm>
              <a:off x="457200" y="1828800"/>
              <a:ext cx="7315200" cy="53340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2019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104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7625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8481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9337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5676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591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705600" y="1828800"/>
            <a:ext cx="762000" cy="533400"/>
          </a:xfrm>
          <a:prstGeom prst="rect">
            <a:avLst/>
          </a:prstGeom>
          <a:solidFill>
            <a:schemeClr val="accent2">
              <a:alpha val="50196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324600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430 BC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788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490 BC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6900" y="1893125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520BC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076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460BC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9088" y="2743201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Haggai</a:t>
            </a:r>
          </a:p>
          <a:p>
            <a:pPr algn="ctr"/>
            <a:r>
              <a:rPr lang="en-US" sz="2000" dirty="0" smtClean="0">
                <a:latin typeface="Magneto" pitchFamily="82" charset="0"/>
              </a:rPr>
              <a:t>520 BC</a:t>
            </a: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rot="16200000" flipV="1">
            <a:off x="1548690" y="2286003"/>
            <a:ext cx="304800" cy="6095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6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Zechariah </a:t>
            </a:r>
            <a:r>
              <a:rPr lang="en-US" sz="3200" dirty="0" smtClean="0">
                <a:latin typeface="Magneto" pitchFamily="82" charset="0"/>
              </a:rPr>
              <a:t>~ Jehovah remembers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195121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Magneto" pitchFamily="82" charset="0"/>
              </a:rPr>
              <a:t>Berechiah</a:t>
            </a:r>
            <a:r>
              <a:rPr lang="en-US" sz="3200" dirty="0" smtClean="0">
                <a:latin typeface="Magneto" pitchFamily="82" charset="0"/>
              </a:rPr>
              <a:t> ~ Jehovah blesses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703497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Magneto" pitchFamily="82" charset="0"/>
              </a:rPr>
              <a:t>Iddo</a:t>
            </a:r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 </a:t>
            </a:r>
            <a:r>
              <a:rPr lang="en-US" sz="3200" dirty="0" smtClean="0">
                <a:latin typeface="Magneto" pitchFamily="82" charset="0"/>
              </a:rPr>
              <a:t>~ At the appointed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457200" y="1828800"/>
            <a:ext cx="7315200" cy="533400"/>
            <a:chOff x="457200" y="1828800"/>
            <a:chExt cx="7315200" cy="533400"/>
          </a:xfrm>
        </p:grpSpPr>
        <p:sp>
          <p:nvSpPr>
            <p:cNvPr id="9" name="Rectangle 8"/>
            <p:cNvSpPr/>
            <p:nvPr/>
          </p:nvSpPr>
          <p:spPr>
            <a:xfrm>
              <a:off x="457200" y="1828800"/>
              <a:ext cx="7315200" cy="53340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2019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104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7625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8481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9337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56769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591300" y="2095500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6324600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430 BC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788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490 BC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6900" y="1893125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520BC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07675" y="1905000"/>
            <a:ext cx="10668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460BC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9088" y="2743201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Haggai</a:t>
            </a:r>
          </a:p>
          <a:p>
            <a:pPr algn="ctr"/>
            <a:r>
              <a:rPr lang="en-US" sz="2000" dirty="0" smtClean="0">
                <a:latin typeface="Magneto" pitchFamily="82" charset="0"/>
              </a:rPr>
              <a:t>520 BC</a:t>
            </a: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rot="16200000" flipV="1">
            <a:off x="1548689" y="2286001"/>
            <a:ext cx="304801" cy="60959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41135" y="762000"/>
            <a:ext cx="203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Zechariah 520 BC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rot="5400000">
            <a:off x="1536044" y="1332178"/>
            <a:ext cx="282717" cy="55813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6" grpId="0"/>
      <p:bldP spid="26" grpId="1"/>
      <p:bldP spid="31" grpId="0"/>
      <p:bldP spid="3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Very angry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Literally, </a:t>
            </a:r>
            <a:r>
              <a:rPr lang="en-US" sz="3200" i="1" dirty="0" smtClean="0">
                <a:latin typeface="+mj-lt"/>
              </a:rPr>
              <a:t>angry with angry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The Angel of the Lord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~ </a:t>
            </a:r>
            <a:r>
              <a:rPr lang="en-US" sz="2800" i="1" dirty="0" err="1" smtClean="0">
                <a:latin typeface="+mj-lt"/>
              </a:rPr>
              <a:t>Theophany</a:t>
            </a:r>
            <a:r>
              <a:rPr lang="en-US" sz="2800" dirty="0" smtClean="0">
                <a:latin typeface="+mj-lt"/>
              </a:rPr>
              <a:t> – </a:t>
            </a:r>
            <a:r>
              <a:rPr lang="en-US" sz="2800" i="1" dirty="0" smtClean="0">
                <a:latin typeface="+mj-lt"/>
              </a:rPr>
              <a:t>an appearance </a:t>
            </a:r>
            <a:r>
              <a:rPr lang="en-US" sz="2800" dirty="0" smtClean="0">
                <a:latin typeface="+mj-lt"/>
              </a:rPr>
              <a:t>or</a:t>
            </a:r>
            <a:r>
              <a:rPr lang="en-US" sz="2800" i="1" dirty="0" smtClean="0">
                <a:latin typeface="+mj-lt"/>
              </a:rPr>
              <a:t> manifestation of God</a:t>
            </a:r>
            <a:endParaRPr lang="en-US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Matt. 21:5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Tell the daughter of Zion, ‘Behold, your King is coming to you, Lowly, and sitting on a donkey, A colt, the foal of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 donkey.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159456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Lowly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smtClean="0">
                <a:solidFill>
                  <a:schemeClr val="bg1"/>
                </a:solidFill>
              </a:rPr>
              <a:t>`</a:t>
            </a:r>
            <a:r>
              <a:rPr lang="en-US" sz="3200" b="1" i="1" dirty="0" err="1" smtClean="0">
                <a:solidFill>
                  <a:schemeClr val="bg1"/>
                </a:solidFill>
              </a:rPr>
              <a:t>aniy</a:t>
            </a:r>
            <a:r>
              <a:rPr lang="en-US" sz="3200" b="1" i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latin typeface="+mj-lt"/>
              </a:rPr>
              <a:t>~ 80x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68242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58x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poor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166921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15x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afflicted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“I think we need to be constantly reminded that Jesus, by the standards of cultural success models, was a miserable</a:t>
            </a:r>
          </a:p>
          <a:p>
            <a:r>
              <a:rPr lang="en-US" sz="3200" dirty="0" smtClean="0">
                <a:latin typeface="+mj-lt"/>
              </a:rPr>
              <a:t>failure.”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– Gordon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MacDonald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814838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MINOR PROPHETS 3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Haggai, Zechariah, Malachi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2994</TotalTime>
  <Words>324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196</cp:revision>
  <dcterms:created xsi:type="dcterms:W3CDTF">2009-11-05T11:36:25Z</dcterms:created>
  <dcterms:modified xsi:type="dcterms:W3CDTF">2009-11-09T22:51:59Z</dcterms:modified>
</cp:coreProperties>
</file>